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8BFE9-721B-48F5-B6DC-174ED0350D93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D4ACE-803E-4216-BB9D-AC8491E54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D4ACE-803E-4216-BB9D-AC8491E54F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0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87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4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5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0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9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5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3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3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87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E13E8-95C8-407C-B4A1-65478EBDE8FF}" type="datetimeFigureOut">
              <a:rPr lang="en-US" smtClean="0"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A8B0E-212C-4D34-B92D-246120CC5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s.gov/oco/ocos046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Agronomist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By: Tim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Priefer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1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Education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Agronomists need a bachelors degree in agronomy, agriculture, plant science, or a related subject.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 masters degree will get you a better paying job in research.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 PHD is required for college teaching.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Salary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Most earn between $25,000 and $40,000 a year.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More experienced make from $40,000 to $80,000 a year.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Senior Agronomists make up to $100,000 a year.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8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81000"/>
            <a:ext cx="82296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Duties/Job Description</a:t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Typical Day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An agronomists job is to produce new and healthy food crops for the growing population.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They need to know how to grow large amounts of food on a limited amount of space.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They need to be able to take care of plants and protect them from disease.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They develop new ways to harvest crops.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Job Availability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On average Wisconsin has about 20 openings per year.</a:t>
            </a:r>
          </a:p>
          <a:p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On average nationally there will be about 2,200 openings per year.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8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Tools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Most tools are provided by the company but some of them are: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Soil Sampler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Soil PH meters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Soil compaction tester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Rain Gauge</a:t>
            </a:r>
          </a:p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Macroscope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Pictures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4286250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1295400"/>
            <a:ext cx="3838575" cy="308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343400"/>
            <a:ext cx="3962400" cy="264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4842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Agencies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  <a:t>Occupational Outlook Handbook – Agricultural and Food Scientists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  <a:t/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  <a:t/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  <a:hlinkClick r:id="rId2"/>
              </a:rPr>
              <a:t>http://www.bls.gov/oco/ocos046.htm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  <a:t/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Verdana, Arial, Helvetica, sans-serif"/>
              </a:rPr>
              <a:t>Career information from the US Department of Labor.</a:t>
            </a:r>
            <a:r>
              <a:rPr lang="en-US" dirty="0">
                <a:latin typeface="Verdana, Arial, Helvetica, sans-serif"/>
              </a:rPr>
              <a:t/>
            </a:r>
            <a:br>
              <a:rPr lang="en-US" dirty="0">
                <a:latin typeface="Verdana, Arial, Helvetica, sans-serif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197</Words>
  <Application>Microsoft Office PowerPoint</Application>
  <PresentationFormat>On-screen Show (4:3)</PresentationFormat>
  <Paragraphs>29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Agronomist </vt:lpstr>
      <vt:lpstr>Education</vt:lpstr>
      <vt:lpstr>Salary</vt:lpstr>
      <vt:lpstr> Duties/Job Description Typical Day</vt:lpstr>
      <vt:lpstr>Job Availability</vt:lpstr>
      <vt:lpstr>Tools </vt:lpstr>
      <vt:lpstr>Pictures</vt:lpstr>
      <vt:lpstr>Agencies </vt:lpstr>
    </vt:vector>
  </TitlesOfParts>
  <Company>npsd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npsd</dc:creator>
  <cp:lastModifiedBy>npsd</cp:lastModifiedBy>
  <cp:revision>9</cp:revision>
  <dcterms:created xsi:type="dcterms:W3CDTF">2011-09-20T18:27:48Z</dcterms:created>
  <dcterms:modified xsi:type="dcterms:W3CDTF">2011-09-26T19:36:27Z</dcterms:modified>
</cp:coreProperties>
</file>